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5"/>
  </p:notesMasterIdLst>
  <p:sldIdLst>
    <p:sldId id="275" r:id="rId2"/>
    <p:sldId id="285" r:id="rId3"/>
    <p:sldId id="274" r:id="rId4"/>
    <p:sldId id="277" r:id="rId5"/>
    <p:sldId id="292" r:id="rId6"/>
    <p:sldId id="278" r:id="rId7"/>
    <p:sldId id="286" r:id="rId8"/>
    <p:sldId id="287" r:id="rId9"/>
    <p:sldId id="288" r:id="rId10"/>
    <p:sldId id="289" r:id="rId11"/>
    <p:sldId id="290" r:id="rId12"/>
    <p:sldId id="291" r:id="rId13"/>
    <p:sldId id="276" r:id="rId14"/>
  </p:sldIdLst>
  <p:sldSz cx="12192000" cy="6858000"/>
  <p:notesSz cx="6858000" cy="9144000"/>
  <p:embeddedFontLst>
    <p:embeddedFont>
      <p:font typeface="12롯데마트드림Medium" panose="02020603020101020101" pitchFamily="18" charset="-127"/>
      <p:regular r:id="rId16"/>
    </p:embeddedFont>
    <p:embeddedFont>
      <p:font typeface="나눔바른고딕" panose="020B0600000101010101" charset="-127"/>
      <p:regular r:id="rId17"/>
      <p:bold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12롯데마트행복Bold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6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160"/>
        <p:guide pos="47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D901-E768-4405-866F-399C00B82D4E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1069A-D5AD-4D2B-88C1-592EB3F87B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935E8-ED57-443E-9DD0-68293D8CC6CA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802CC169-0709-4590-8F69-8D34B4720B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935E8-ED57-443E-9DD0-68293D8CC6CA}" type="datetimeFigureOut">
              <a:rPr lang="ko-KR" altLang="en-US" smtClean="0"/>
              <a:pPr/>
              <a:t>2017-06-14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264352" y="6381328"/>
            <a:ext cx="2571768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647728" y="2564904"/>
            <a:ext cx="6192688" cy="2862984"/>
            <a:chOff x="3719736" y="2132856"/>
            <a:chExt cx="4824536" cy="2230463"/>
          </a:xfrm>
        </p:grpSpPr>
        <p:sp>
          <p:nvSpPr>
            <p:cNvPr id="4" name="TextBox 3"/>
            <p:cNvSpPr txBox="1"/>
            <p:nvPr/>
          </p:nvSpPr>
          <p:spPr>
            <a:xfrm>
              <a:off x="3719736" y="2248297"/>
              <a:ext cx="4680520" cy="791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주차 현황 시스템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253989" y="3217174"/>
              <a:ext cx="1290283" cy="1146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ct val="40000"/>
                </a:spcBef>
                <a:defRPr lang="ko-KR" altLang="en-US"/>
              </a:pPr>
              <a:r>
                <a:rPr lang="ko-KR" altLang="en-US" sz="1400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8조</a:t>
              </a:r>
              <a:endParaRPr lang="en-US" altLang="ko-KR" sz="1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lvl="0">
                <a:spcBef>
                  <a:spcPct val="40000"/>
                </a:spcBef>
                <a:defRPr lang="ko-KR" altLang="en-US"/>
              </a:pPr>
              <a:r>
                <a:rPr lang="en-US" altLang="ko-KR" sz="1400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B289013 </a:t>
              </a:r>
              <a:r>
                <a:rPr lang="ko-KR" altLang="en-US" sz="1400" b="1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김동학</a:t>
              </a:r>
              <a:r>
                <a:rPr lang="en-US" altLang="ko-KR" sz="1400" b="1" spc="5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B189006</a:t>
              </a:r>
              <a:r>
                <a:rPr lang="ko-KR" altLang="en-US" sz="1400" b="1" spc="5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맑은 고딕"/>
                </a:rPr>
                <a:t> 김동현</a:t>
              </a:r>
              <a:r>
                <a:rPr lang="en-US" altLang="ko-KR" sz="1400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B2890</a:t>
              </a:r>
              <a:r>
                <a:rPr lang="ko-KR" altLang="en-US" sz="1400" b="1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04 </a:t>
              </a:r>
              <a:r>
                <a:rPr lang="ko-KR" altLang="en-US" sz="1400" b="1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고기훈</a:t>
              </a:r>
              <a:r>
                <a:rPr lang="en-US" altLang="ko-KR" sz="1400" b="1" spc="5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B289012 </a:t>
              </a:r>
              <a:r>
                <a:rPr lang="ko-KR" altLang="en-US" sz="1400" b="1" spc="5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맑은 고딕"/>
                </a:rPr>
                <a:t>김대연</a:t>
              </a:r>
              <a:endParaRPr lang="ko-KR" altLang="en-US" sz="14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719736" y="2132856"/>
              <a:ext cx="46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3719736" y="3142642"/>
              <a:ext cx="46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719736" y="2180481"/>
              <a:ext cx="468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003238" y="3849154"/>
            <a:ext cx="1296144" cy="27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최종발표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217686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다이어그램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360" y="852027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DIAGRAM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07024" y="69269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SEQUENCE DIAGRAM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783230"/>
            <a:ext cx="6624911" cy="4913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51784" y="1313692"/>
            <a:ext cx="246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82847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217686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다이어그램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360" y="852027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DIAGRAM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07024" y="69269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SEQUENCE DIAGRAM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80800"/>
            <a:ext cx="7217757" cy="46233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51784" y="1313692"/>
            <a:ext cx="246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</a:p>
        </p:txBody>
      </p:sp>
    </p:spTree>
    <p:extLst>
      <p:ext uri="{BB962C8B-B14F-4D97-AF65-F5344CB8AC3E}">
        <p14:creationId xmlns:p14="http://schemas.microsoft.com/office/powerpoint/2010/main" val="103887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217686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프로그램 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시연 동영상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360" y="131858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PROGRAM</a:t>
            </a:r>
          </a:p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DEMO VIDIO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  <p:pic>
        <p:nvPicPr>
          <p:cNvPr id="2" name="소프트웨어공학 프로젝트 녹화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2083" y="0"/>
            <a:ext cx="9040327" cy="54726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16160" y="5499836"/>
            <a:ext cx="90462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Raspberry pi 3 </a:t>
            </a:r>
            <a:r>
              <a:rPr lang="ko-KR" altLang="en-US" sz="12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주소 </a:t>
            </a:r>
            <a:r>
              <a:rPr lang="en-US" altLang="ko-KR" sz="12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: 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203.249.87.187</a:t>
            </a:r>
            <a:r>
              <a:rPr lang="en-US" altLang="ko-KR" sz="12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 </a:t>
            </a:r>
            <a:r>
              <a:rPr lang="ko-KR" altLang="en-US" sz="12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포트번호 </a:t>
            </a:r>
            <a:r>
              <a:rPr lang="en-US" altLang="ko-KR" sz="12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: 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80</a:t>
            </a:r>
            <a:r>
              <a:rPr lang="en-US" altLang="ko-KR" sz="12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(</a:t>
            </a:r>
            <a:r>
              <a:rPr lang="ko-KR" altLang="en-US" sz="1200" dirty="0" err="1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외부망</a:t>
            </a:r>
            <a:r>
              <a:rPr lang="ko-KR" altLang="en-US" sz="12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접속 가능</a:t>
            </a:r>
            <a:r>
              <a:rPr lang="en-US" altLang="ko-KR" sz="12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</a:p>
          <a:p>
            <a:endParaRPr lang="en-US" altLang="ko-KR" sz="300" dirty="0">
              <a:solidFill>
                <a:srgbClr val="FF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&lt;Database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쿼리문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&gt;</a:t>
            </a:r>
          </a:p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좌석 접수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: Insert into seat(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seat_number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car_number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phone_number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 values (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[</a:t>
            </a:r>
            <a:r>
              <a:rPr lang="ko-KR" altLang="en-US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좌석번호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], [</a:t>
            </a:r>
            <a:r>
              <a:rPr lang="ko-KR" altLang="en-US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차량번호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], [</a:t>
            </a:r>
            <a:r>
              <a:rPr lang="ko-KR" altLang="en-US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전화번호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]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);</a:t>
            </a:r>
          </a:p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수정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: Update seat set </a:t>
            </a:r>
            <a:r>
              <a:rPr lang="en-US" altLang="ko-K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seat_number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=</a:t>
            </a:r>
            <a:r>
              <a:rPr lang="en-US" altLang="ko-KR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[</a:t>
            </a:r>
            <a:r>
              <a:rPr lang="ko-KR" altLang="en-US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좌석번호</a:t>
            </a:r>
            <a:r>
              <a:rPr lang="en-US" altLang="ko-KR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]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 </a:t>
            </a:r>
            <a:r>
              <a:rPr lang="en-US" altLang="ko-K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car_number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=</a:t>
            </a:r>
            <a:r>
              <a:rPr lang="en-US" altLang="ko-KR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[</a:t>
            </a:r>
            <a:r>
              <a:rPr lang="ko-KR" altLang="en-US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차량번호</a:t>
            </a:r>
            <a:r>
              <a:rPr lang="en-US" altLang="ko-KR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]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, </a:t>
            </a:r>
            <a:r>
              <a:rPr lang="en-US" altLang="ko-K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phone_number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=</a:t>
            </a:r>
            <a:r>
              <a:rPr lang="en-US" altLang="ko-KR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[</a:t>
            </a:r>
            <a:r>
              <a:rPr lang="ko-KR" altLang="en-US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전화번호</a:t>
            </a:r>
            <a:r>
              <a:rPr lang="en-US" altLang="ko-KR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]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where </a:t>
            </a:r>
            <a:r>
              <a:rPr lang="en-US" altLang="ko-K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seat_number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= </a:t>
            </a:r>
            <a:r>
              <a:rPr lang="en-US" altLang="ko-KR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[</a:t>
            </a:r>
            <a:r>
              <a:rPr lang="ko-KR" altLang="en-US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이전 좌석번호</a:t>
            </a:r>
            <a:r>
              <a:rPr lang="en-US" altLang="ko-KR" sz="11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]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);</a:t>
            </a:r>
          </a:p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결제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: Delete from seat where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seat_number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= 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[</a:t>
            </a:r>
            <a:r>
              <a:rPr lang="ko-KR" altLang="en-US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좌석번호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]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; </a:t>
            </a:r>
          </a:p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        insert into profit(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car_number,pay,coupon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 values (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[</a:t>
            </a:r>
            <a:r>
              <a:rPr lang="ko-KR" altLang="en-US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차량번호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], [</a:t>
            </a:r>
            <a:r>
              <a:rPr lang="ko-KR" altLang="en-US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결제금액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], [</a:t>
            </a:r>
            <a:r>
              <a:rPr lang="ko-KR" altLang="en-US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쿠폰소지여부</a:t>
            </a:r>
            <a:r>
              <a:rPr lang="en-US" altLang="ko-KR" sz="12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]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);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53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736" y="2824364"/>
            <a:ext cx="4680520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Q &amp; A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719736" y="2708920"/>
            <a:ext cx="46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719736" y="3789040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719736" y="2756545"/>
            <a:ext cx="46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11664" y="3789040"/>
            <a:ext cx="1296144" cy="27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감사합니다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926600" y="364502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B289004</a:t>
            </a:r>
          </a:p>
          <a:p>
            <a:r>
              <a:rPr lang="ko-KR" altLang="en-US" dirty="0" err="1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고기훈</a:t>
            </a:r>
            <a:endParaRPr lang="ko-KR" altLang="en-US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27642" y="364502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B289012</a:t>
            </a:r>
          </a:p>
          <a:p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김대연</a:t>
            </a:r>
            <a:endParaRPr lang="en-US" altLang="ko-KR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5360" y="217686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구성원 소개 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및 역할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35360" y="1370970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MEMBERS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502524" y="3645024"/>
            <a:ext cx="3821047" cy="1836400"/>
            <a:chOff x="3502524" y="1407770"/>
            <a:chExt cx="3821047" cy="1836400"/>
          </a:xfrm>
        </p:grpSpPr>
        <p:sp>
          <p:nvSpPr>
            <p:cNvPr id="4" name="TextBox 3"/>
            <p:cNvSpPr txBox="1"/>
            <p:nvPr/>
          </p:nvSpPr>
          <p:spPr>
            <a:xfrm>
              <a:off x="3502524" y="1407770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B289013</a:t>
              </a:r>
            </a:p>
            <a:p>
              <a:r>
                <a:rPr lang="ko-KR" altLang="en-US" dirty="0" err="1"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김동학</a:t>
              </a:r>
              <a:endParaRPr lang="en-US" altLang="ko-KR" dirty="0"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02524" y="2331100"/>
              <a:ext cx="1584176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조장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회의록 작성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C#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모듈 프로그래밍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최종 발표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39395" y="2331100"/>
              <a:ext cx="15841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DB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설정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DB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연동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최종 발표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725558" y="3645024"/>
            <a:ext cx="6347106" cy="1811329"/>
            <a:chOff x="5519936" y="1988840"/>
            <a:chExt cx="6347106" cy="1811329"/>
          </a:xfrm>
        </p:grpSpPr>
        <p:sp>
          <p:nvSpPr>
            <p:cNvPr id="28" name="TextBox 27"/>
            <p:cNvSpPr txBox="1"/>
            <p:nvPr/>
          </p:nvSpPr>
          <p:spPr>
            <a:xfrm>
              <a:off x="5519936" y="1988840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B189006</a:t>
              </a:r>
            </a:p>
            <a:p>
              <a:r>
                <a:rPr lang="ko-KR" altLang="en-US" dirty="0"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김동현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20978" y="2899634"/>
              <a:ext cx="19858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C# UI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디자인 및 설계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Use Case Diagram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작성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 발표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922020" y="2887099"/>
              <a:ext cx="1945022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PPT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발표 자료 준비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Class Diagram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작성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Sequence Diagram 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작성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차 발표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3"/>
          <a:stretch/>
        </p:blipFill>
        <p:spPr>
          <a:xfrm>
            <a:off x="3152102" y="1601802"/>
            <a:ext cx="2045515" cy="17662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1"/>
          <a:stretch/>
        </p:blipFill>
        <p:spPr>
          <a:xfrm>
            <a:off x="9291106" y="1211274"/>
            <a:ext cx="2948230" cy="2433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40"/>
          <a:stretch/>
        </p:blipFill>
        <p:spPr>
          <a:xfrm>
            <a:off x="7291468" y="1418015"/>
            <a:ext cx="2464809" cy="20300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0"/>
          <a:stretch/>
        </p:blipFill>
        <p:spPr>
          <a:xfrm>
            <a:off x="5240957" y="1609193"/>
            <a:ext cx="2088233" cy="17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1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572968" y="2708920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03</a:t>
            </a:r>
          </a:p>
          <a:p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프로그램 </a:t>
            </a:r>
            <a:endParaRPr lang="en-US" altLang="ko-KR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r>
              <a:rPr lang="ko-KR" altLang="en-US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시연 동영상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35360" y="217686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목차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35360" y="905061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171726" y="2719180"/>
            <a:ext cx="1584176" cy="1426032"/>
            <a:chOff x="3502524" y="1407770"/>
            <a:chExt cx="1584176" cy="1426032"/>
          </a:xfrm>
        </p:grpSpPr>
        <p:sp>
          <p:nvSpPr>
            <p:cNvPr id="4" name="TextBox 3"/>
            <p:cNvSpPr txBox="1"/>
            <p:nvPr/>
          </p:nvSpPr>
          <p:spPr>
            <a:xfrm>
              <a:off x="3502524" y="1407770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01</a:t>
              </a:r>
            </a:p>
            <a:p>
              <a:r>
                <a:rPr lang="ko-KR" altLang="en-US" dirty="0"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프로그램 소개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02524" y="2331100"/>
              <a:ext cx="1584176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목적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ko-KR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시스템 개발 환경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880580" y="2687644"/>
            <a:ext cx="1759398" cy="1631216"/>
            <a:chOff x="5514332" y="1988840"/>
            <a:chExt cx="1759398" cy="1631216"/>
          </a:xfrm>
        </p:grpSpPr>
        <p:sp>
          <p:nvSpPr>
            <p:cNvPr id="28" name="TextBox 27"/>
            <p:cNvSpPr txBox="1"/>
            <p:nvPr/>
          </p:nvSpPr>
          <p:spPr>
            <a:xfrm>
              <a:off x="5519936" y="1988840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02</a:t>
              </a:r>
            </a:p>
            <a:p>
              <a:r>
                <a:rPr lang="ko-KR" altLang="en-US" dirty="0"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다이어그램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14332" y="2912170"/>
              <a:ext cx="17593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Use cases diagram</a:t>
              </a: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Class diagram</a:t>
              </a:r>
            </a:p>
            <a:p>
              <a:pPr marL="171450" indent="-171450">
                <a:lnSpc>
                  <a:spcPts val="1600"/>
                </a:lnSpc>
                <a:buFont typeface="Wingdings" panose="05000000000000000000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Sequence diagram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217686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프로그램 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360" y="131858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PROGRAM</a:t>
            </a:r>
          </a:p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INTRODUCE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52333" y="620688"/>
            <a:ext cx="4485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목적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20829" y="1244019"/>
            <a:ext cx="6376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프로그램의 목적은 사용자의 고객의 차량 주차를 용이하게 하고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사용자가 손쉽게 주차 차량을 관리하도록 한다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71" y="2089391"/>
            <a:ext cx="6820433" cy="45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217686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프로그램 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360" y="131858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PROGRAM</a:t>
            </a:r>
          </a:p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INTRODUCE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03712" y="1541830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시스템 개발 환경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91744" y="2165161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Visual Studio 2017 C#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3111213"/>
            <a:ext cx="2592288" cy="24988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2996952"/>
            <a:ext cx="1944216" cy="23435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56240" y="2165161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Raspberry Pi 3 </a:t>
            </a:r>
          </a:p>
          <a:p>
            <a:pPr fontAlgn="base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(DB Server, MySQL)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22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217686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다이어그램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360" y="852027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DIAGRAM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07024" y="69269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USE CASES DIAGRAM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339027"/>
            <a:ext cx="6876851" cy="51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8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217686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다이어그램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360" y="852027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DIAGRAM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07024" y="69269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CLASS DIAGRAM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320227"/>
            <a:ext cx="5328591" cy="52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5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217686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다이어그램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360" y="852027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DIAGRAM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07024" y="69269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SEQUENCE DIAGRAM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6" y="1780800"/>
            <a:ext cx="7084275" cy="49180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51784" y="1313692"/>
            <a:ext cx="246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차량 접수</a:t>
            </a:r>
          </a:p>
        </p:txBody>
      </p:sp>
    </p:spTree>
    <p:extLst>
      <p:ext uri="{BB962C8B-B14F-4D97-AF65-F5344CB8AC3E}">
        <p14:creationId xmlns:p14="http://schemas.microsoft.com/office/powerpoint/2010/main" val="242688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5360" y="217686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다이어그램</a:t>
            </a:r>
            <a:endParaRPr lang="en-US" altLang="ko-KR" sz="3600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360" y="852027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DIAGRAM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0"/>
          <a:stretch/>
        </p:blipFill>
        <p:spPr>
          <a:xfrm>
            <a:off x="109364" y="4360649"/>
            <a:ext cx="2852936" cy="2444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07024" y="69269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SEQUENCE DIAGRAM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950903"/>
            <a:ext cx="7774192" cy="3736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51784" y="1313692"/>
            <a:ext cx="246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385643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272</Words>
  <Application>Microsoft Office PowerPoint</Application>
  <PresentationFormat>와이드스크린</PresentationFormat>
  <Paragraphs>92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12롯데마트드림Medium</vt:lpstr>
      <vt:lpstr>나눔바른고딕</vt:lpstr>
      <vt:lpstr>나눔고딕</vt:lpstr>
      <vt:lpstr>Wingdings</vt:lpstr>
      <vt:lpstr>맑은 고딕</vt:lpstr>
      <vt:lpstr>12롯데마트행복Bold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김동학</cp:lastModifiedBy>
  <cp:revision>66</cp:revision>
  <dcterms:created xsi:type="dcterms:W3CDTF">2014-07-24T06:00:16Z</dcterms:created>
  <dcterms:modified xsi:type="dcterms:W3CDTF">2017-06-14T13:16:17Z</dcterms:modified>
</cp:coreProperties>
</file>